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77" r:id="rId4"/>
    <p:sldId id="257" r:id="rId5"/>
    <p:sldId id="378" r:id="rId6"/>
    <p:sldId id="379" r:id="rId7"/>
    <p:sldId id="386" r:id="rId8"/>
    <p:sldId id="387" r:id="rId9"/>
    <p:sldId id="380" r:id="rId10"/>
    <p:sldId id="385" r:id="rId11"/>
    <p:sldId id="383" r:id="rId12"/>
    <p:sldId id="388" r:id="rId13"/>
    <p:sldId id="389" r:id="rId14"/>
    <p:sldId id="3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1897-E7A5-4925-867A-B943F08CF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6BF72A-E72D-4D2D-BD3A-A570AC48C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FA63A-716C-4B2D-8D97-FA6149BC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739B1-0A30-4454-82B5-A88E0C62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19313-CB2A-43A1-8854-C811450E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4CD2-B1B8-42E9-91E6-C7B16F24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C3B56-1DED-4EC6-B349-D37A19ADF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177D5-0F7C-4F56-B871-022D6AB5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291E5-198F-4834-9B61-EFF32CA70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7ECB1-C6A9-49B2-8EE9-1FFE5379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83BE5F-F393-4E9B-AEA8-2251F5D6E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B6C61-F629-4862-B4B0-C4C826164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050F6-E07F-4FCF-B508-EBA2C081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044B-64F2-4D8A-9F56-C1F8A0E6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88E30-5E28-44DE-AF8A-4589DCA8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47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5321B39-45B0-4060-A37E-C1D5311DC58F}"/>
              </a:ext>
            </a:extLst>
          </p:cNvPr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B7C4C015-6C45-468F-B455-C68CB02ED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CEBAE08-9EBF-4D2B-BE34-3ADA15B32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93F05C54-A8C7-410C-8530-004FCF581E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F6996B8-5E35-4C8F-8CF8-D948DFD680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AC7D907B-EE20-4059-A59F-A7F7CE614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19CF05C-45F8-4259-B0CC-E9C03D7EBA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06D3A11-6630-47CB-BBBA-B0677B09B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8576F9E-2C8D-4406-9699-8D8499469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2541DAD-3701-430E-99BB-F5067CA7C1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419A520-922A-47D5-9210-629BBAA9A9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C2261C4-4BBE-4D8C-AB3E-B96F16403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13E15B3-7889-43DF-B4A2-49F04A5B0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968CC1-1DCD-4844-B329-6EF413E7A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963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9FBDE42-7060-4604-9995-3CBEDB2FE3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14C1B3B-F2E2-45CA-AF5D-D5EB54425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0255D7F-1F59-4F3B-8EB7-A7B85E928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C3748-66E2-491F-931B-A56B38E90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52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FAF810-B39D-4978-812D-ABC00C3656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37E9FD-DDE9-45FB-BB2A-72755E591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E03F96D-E0A8-4B7C-9B34-DA88EF223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45B52-BE8D-4EB7-BB15-B1C2878E4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15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250DFD-A445-45CA-8A4E-DB3CBA42D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0799C5A-D3AC-4012-8EDF-C74EB8F35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BE6C960-5D44-44C3-9FF9-25D8D7F09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54395-F107-4C36-9866-AE0F24A80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05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2BD3539-2BD1-4C65-90D3-7878488CA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8C004F2-C7E7-4B93-B650-BC7C9B5B5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0DBEA8D-9B0D-4189-B513-CE070D08B8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EF92D-7C9C-41D4-9E31-2AC45903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941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ABB01F2-D5FF-4655-8196-942F2066E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74C55A-BA14-4666-B3E4-558EAC369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4C212C3-C21C-4AF7-BB16-224425DCA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A439B-F7E4-4C72-A72E-C47F044825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5656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C9BC7A8-69CE-4CF2-9E50-F16D0E2EE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8BCE7BA-1619-496F-9D71-F6AD6CADE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1D2999A-1A54-4570-9654-8F748EBFC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245A0-72C8-485F-BFC8-21573E273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0DCF4C8-8AB6-426F-A60C-FD50A9A05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04BADC-C8A6-4283-ACD4-537B430BA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8C6542B-0D06-46F8-BFBB-DEBCDD9353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BD3C3-E2E7-456D-A349-688C0D837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41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A9F9-86B7-47F4-849B-1EBF9C93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F198F-3B32-4D97-AA32-BFEC021E0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19CB-9891-47F3-948E-62E9D996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5003E-9D7F-4FC6-8F4A-30E8305C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75AA2-904A-4D59-A0F8-15BD6FF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3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3830E12-47FE-453E-B8BA-89D7C3BFD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A9779E5-B914-49FB-BEFA-E30CFCE85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480E23-130B-493A-8247-40F988AEF5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3361E-8384-4837-B5B8-D22B7B5ED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942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373D9CE-2AD9-49DD-B05E-4CA0743CE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4284F34-DA6B-47B9-8F24-DCF56EB81F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764292C-8BCC-45BF-A0ED-3AEAD1CF7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2095E-2436-4372-ACB6-0EFE0433D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631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6BAFF5A-4FA0-4917-82FA-594D2AEA6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9F4A0C-2B57-4E9A-9080-65C9ABD26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32B0C4E-FB75-478F-9C28-EE8533C78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C7B37-C117-482D-8BE7-0090190D8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5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FB70-9335-4FDD-9461-6739C439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00C5-73A4-4117-8F92-BB70B743B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4250-68C5-42C8-9752-F7F937C1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7925-7E9D-4A5C-A47E-F88E82D7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524-13A8-4416-BD6B-5714FC30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1DD4-76CD-4D4B-9157-7CDA2C3A4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335F1-A29E-4C03-93B7-C9F32FE9C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D2402-63C7-4662-95D0-24119F3B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93EBF-DEF5-476B-BC74-99C00A44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25CBE-B1FA-4923-B4D2-CF902C31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F07E6-547D-41D5-86F1-B9EFDF07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3E4F-A8DD-4356-8650-133605430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5AC5D-C2E4-4C85-85C6-6C68FDF38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57C68-96DC-4AF8-9B6F-D4277D77C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83AA1-4FFA-4597-98E7-BCC2119EB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468AB-21C5-4EDD-8E5A-94D0B0C39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219CCE-D246-4F77-AE37-3C08C055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C49C6-6442-4EFD-BDC3-18304505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8D2D6-D931-4039-993A-608987FCB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4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A82F-1EBC-4826-B3C5-C16D8007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5D643-0B25-4A67-8FBA-81394108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0EBCA-3B4F-450C-B616-B5DB3657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F8853-6BFC-40D4-9783-7FC1C875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A2B49-06F0-4FBC-B823-EC3870666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A8819-467B-436D-A7E5-553FB4C53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039D-A111-4340-85EA-BD46DF4F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6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4D01-6FA5-4BBD-AADC-EA973E95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15ABA-6EA0-4C90-8AEB-75727886E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5D941-E2E0-446D-A7E6-556F0CCAE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77D9C-6E9E-4F20-BE64-91D66EB5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FF6EA-9A0C-410C-8343-C71CE23E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54F89-C30F-4BED-8EE9-D55939AA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61B9-69A0-4A68-82F9-BD4C1A49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33AB30-8E08-4F0A-BF2D-B7615B788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8552D-08B1-4C30-B735-56168EA51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CF44B-07DA-4BA1-BFDD-46CD8C36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DE69C-9672-458A-A1E1-CEB41BA7D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19CFE-710F-4F46-B96B-792BFDEE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4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3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57FE8-493B-4E70-830B-44CD3C48D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1617A-EEA3-4114-94D0-CC136784B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B80DC-FE2B-4EB8-9DA7-6CE25E2172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71840-0534-4ABC-A126-FA546B67EC4D}" type="datetimeFigureOut">
              <a:rPr lang="en-US" smtClean="0"/>
              <a:t>10/05/2020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1F036-A850-4AE5-8174-8F70EA33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D76C-BD74-4DA7-8027-8E8651FC3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C05FA-FE22-4D87-8F15-F85C9EAF6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5225E69-1A4D-4D13-957B-5D6FDCDE0C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78AD3C6-50E3-4E35-B9CC-C736B8C8795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85C48AD2-D756-4321-90A1-577D4F2CE7B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3704B35-0AEB-4629-8D09-FA417A7ABA6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A81C7CAC-9BAD-4ABD-B1B4-8DFCC5E864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90A9EEA5-7C48-470A-B6DF-A275E98111D6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DFA1C848-9FAB-4CA1-9D83-913D41889A0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pitchFamily="34" charset="0"/>
              <a:cs typeface="Arial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BDC44BF-831B-4C40-B1D6-3BA2AEBE4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1CDDD4A-B9CD-48AC-A561-8393CF004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39" name="Rectangle 11">
            <a:extLst>
              <a:ext uri="{FF2B5EF4-FFF2-40B4-BE49-F238E27FC236}">
                <a16:creationId xmlns:a16="http://schemas.microsoft.com/office/drawing/2014/main" id="{BCCE68A9-A56D-449C-9527-E7415D7943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9B85D966-2C7C-4251-BF45-6706BFE62D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C7464308-ED94-4D9C-A4EF-6757CB9571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B74FC400-3C48-4E70-A77C-6E7B88E1F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6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90DE4E4-F13F-4941-8ECB-115CE90E79AA}"/>
              </a:ext>
            </a:extLst>
          </p:cNvPr>
          <p:cNvSpPr txBox="1"/>
          <p:nvPr/>
        </p:nvSpPr>
        <p:spPr>
          <a:xfrm>
            <a:off x="2221369" y="600129"/>
            <a:ext cx="7383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LUYỆN T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Ừ VÀ CÂU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FE9A0-056C-46F2-A21A-858A60D6FB85}"/>
              </a:ext>
            </a:extLst>
          </p:cNvPr>
          <p:cNvSpPr txBox="1"/>
          <p:nvPr/>
        </p:nvSpPr>
        <p:spPr>
          <a:xfrm>
            <a:off x="727162" y="1523459"/>
            <a:ext cx="103722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pic>
        <p:nvPicPr>
          <p:cNvPr id="5" name="图片 71448">
            <a:extLst>
              <a:ext uri="{FF2B5EF4-FFF2-40B4-BE49-F238E27FC236}">
                <a16:creationId xmlns:a16="http://schemas.microsoft.com/office/drawing/2014/main" id="{5C97EA8F-B8CC-4A07-9289-C1868C207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234" y="2254979"/>
            <a:ext cx="514350" cy="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488">
            <a:extLst>
              <a:ext uri="{FF2B5EF4-FFF2-40B4-BE49-F238E27FC236}">
                <a16:creationId xmlns:a16="http://schemas.microsoft.com/office/drawing/2014/main" id="{749C9366-92D4-4AE2-85AD-18DF36D2C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6" y="4199697"/>
            <a:ext cx="37742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489">
            <a:extLst>
              <a:ext uri="{FF2B5EF4-FFF2-40B4-BE49-F238E27FC236}">
                <a16:creationId xmlns:a16="http://schemas.microsoft.com/office/drawing/2014/main" id="{4A0E7A4D-A4BF-43A6-AB36-2BA42184B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76" y="3791313"/>
            <a:ext cx="246459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490">
            <a:extLst>
              <a:ext uri="{FF2B5EF4-FFF2-40B4-BE49-F238E27FC236}">
                <a16:creationId xmlns:a16="http://schemas.microsoft.com/office/drawing/2014/main" id="{D4D049E5-C12F-4DDB-AD3E-D3A24A0180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07" y="4108020"/>
            <a:ext cx="290513" cy="37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9AC847-5DBD-4637-8064-5B971F535205}"/>
              </a:ext>
            </a:extLst>
          </p:cNvPr>
          <p:cNvSpPr txBox="1"/>
          <p:nvPr/>
        </p:nvSpPr>
        <p:spPr>
          <a:xfrm>
            <a:off x="28519" y="6488668"/>
            <a:ext cx="857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NGUYỄN THỊ THẢO_ TR</a:t>
            </a:r>
            <a:r>
              <a:rPr lang="vi-V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TH NGUYỄN DU _ Q.12</a:t>
            </a:r>
          </a:p>
        </p:txBody>
      </p:sp>
    </p:spTree>
    <p:extLst>
      <p:ext uri="{BB962C8B-B14F-4D97-AF65-F5344CB8AC3E}">
        <p14:creationId xmlns:p14="http://schemas.microsoft.com/office/powerpoint/2010/main" val="190362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>
            <a:extLst>
              <a:ext uri="{FF2B5EF4-FFF2-40B4-BE49-F238E27FC236}">
                <a16:creationId xmlns:a16="http://schemas.microsoft.com/office/drawing/2014/main" id="{1052FA06-C738-4617-AD61-CD4BCF069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7" name="Picture 7" descr="Ông Vũ Hồng Khánh bên chiếc máy điều chế nước thành hydro đầu tiên mà ông chế tạo">
            <a:extLst>
              <a:ext uri="{FF2B5EF4-FFF2-40B4-BE49-F238E27FC236}">
                <a16:creationId xmlns:a16="http://schemas.microsoft.com/office/drawing/2014/main" id="{869C2F39-B6A7-4DCC-9F1C-3BD6473F8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6705600" cy="504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8" name="Text Box 8">
            <a:extLst>
              <a:ext uri="{FF2B5EF4-FFF2-40B4-BE49-F238E27FC236}">
                <a16:creationId xmlns:a16="http://schemas.microsoft.com/office/drawing/2014/main" id="{3237E634-7BA6-4FDC-B923-BC0E0E2AF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5700713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 sư Vũ Hồng Khánh (Hải Phòng)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Chế tạo động cơ chạy bằng nước</a:t>
            </a: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FA65A027-C00C-44FA-A568-2211C0197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687049"/>
            <a:ext cx="110379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2</a:t>
            </a: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altLang="en-US" sz="36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Em đặt dấu phẩy vào chỗ nào trong mỗi câu sau?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FA6B7C2-CC84-4CBC-B864-07648D81C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5004" y="1507760"/>
            <a:ext cx="8039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Ở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thường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giúp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xâu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kim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1A3280C5-B1C6-4BF2-AE98-855C1272A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240" y="2041160"/>
            <a:ext cx="96970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luôn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luôn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chăm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nghe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F11C104B-A7F5-4EC4-B409-561C39433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241" y="2574560"/>
            <a:ext cx="100772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Hai bên bờ sông những bãi ngô bắt đầu xanh tốt.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0FC762D0-EB30-4128-8F3A-E5A814E7C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954" y="3155585"/>
            <a:ext cx="9887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d)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cánh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rừng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trồng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chim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chóc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bay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ríu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rít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14C69D-6967-4D0D-8179-0A035DE4E747}"/>
              </a:ext>
            </a:extLst>
          </p:cNvPr>
          <p:cNvSpPr txBox="1"/>
          <p:nvPr/>
        </p:nvSpPr>
        <p:spPr>
          <a:xfrm>
            <a:off x="2682087" y="1564227"/>
            <a:ext cx="331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,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82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B4DCA830-5348-41B6-8B9F-1DF94BE4C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697" y="522157"/>
            <a:ext cx="1150245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Bạn Hoa tập điền dấu câu vào ô trống trong truyện vui dưới đây. Chẳng hiểu vì sao bạn ấy điền toàn dấu chấm. Theo em, dấu chấm nào dùng đúng, dấu chấm nào dùng sai ? Hãy sửa lại những chỗ sai !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59466FCE-F348-4CBE-91D6-26E62B6E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72" y="2739452"/>
            <a:ext cx="1024452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</a:p>
          <a:p>
            <a:pPr eaLnBrk="1" hangingPunct="1"/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Anh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ạ,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thắp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3200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altLang="en-US" sz="3200" b="1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6">
            <a:extLst>
              <a:ext uri="{FF2B5EF4-FFF2-40B4-BE49-F238E27FC236}">
                <a16:creationId xmlns:a16="http://schemas.microsoft.com/office/drawing/2014/main" id="{9D4095A6-B69B-4B5E-B4A1-D14DCB4AF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80" y="3385503"/>
            <a:ext cx="309825" cy="304800"/>
          </a:xfrm>
          <a:prstGeom prst="ellipse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Oval 20">
            <a:extLst>
              <a:ext uri="{FF2B5EF4-FFF2-40B4-BE49-F238E27FC236}">
                <a16:creationId xmlns:a16="http://schemas.microsoft.com/office/drawing/2014/main" id="{B5DA3A06-A1AD-4FAF-A8CD-4D86C0421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126" y="3385503"/>
            <a:ext cx="390268" cy="304800"/>
          </a:xfrm>
          <a:prstGeom prst="ellipse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21">
            <a:extLst>
              <a:ext uri="{FF2B5EF4-FFF2-40B4-BE49-F238E27FC236}">
                <a16:creationId xmlns:a16="http://schemas.microsoft.com/office/drawing/2014/main" id="{B3713875-CB9D-4E8B-A019-69C0AFB61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172" y="4846993"/>
            <a:ext cx="390268" cy="304800"/>
          </a:xfrm>
          <a:prstGeom prst="ellipse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Oval 22">
            <a:extLst>
              <a:ext uri="{FF2B5EF4-FFF2-40B4-BE49-F238E27FC236}">
                <a16:creationId xmlns:a16="http://schemas.microsoft.com/office/drawing/2014/main" id="{865D9DE1-D4EA-4681-B0F8-9011F2B71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258" y="3336023"/>
            <a:ext cx="390268" cy="304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4" name="Oval 23">
            <a:extLst>
              <a:ext uri="{FF2B5EF4-FFF2-40B4-BE49-F238E27FC236}">
                <a16:creationId xmlns:a16="http://schemas.microsoft.com/office/drawing/2014/main" id="{84787F3B-26EF-41E2-827E-C4CFA3A27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126" y="3385503"/>
            <a:ext cx="390268" cy="304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49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>
            <a:extLst>
              <a:ext uri="{FF2B5EF4-FFF2-40B4-BE49-F238E27FC236}">
                <a16:creationId xmlns:a16="http://schemas.microsoft.com/office/drawing/2014/main" id="{A24E4A28-C1FF-457F-90C8-CEE583276F2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647700"/>
            <a:ext cx="6400800" cy="556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Chúc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các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em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chăm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ngoan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học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ea typeface="宋体"/>
                <a:cs typeface="Times New Roman" panose="02020603050405020304" pitchFamily="18" charset="0"/>
              </a:rPr>
              <a:t>giỏi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ea typeface="宋体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0">
            <a:extLst>
              <a:ext uri="{FF2B5EF4-FFF2-40B4-BE49-F238E27FC236}">
                <a16:creationId xmlns:a16="http://schemas.microsoft.com/office/drawing/2014/main" id="{B8CAD6F9-1EFA-474D-9A17-838BB2684C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467879"/>
              </p:ext>
            </p:extLst>
          </p:nvPr>
        </p:nvGraphicFramePr>
        <p:xfrm>
          <a:off x="4305300" y="1905000"/>
          <a:ext cx="35814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hoto Editor Photo" r:id="rId4" imgW="1314286" imgH="1171429" progId="MSPhotoEd.3">
                  <p:embed/>
                </p:oleObj>
              </mc:Choice>
              <mc:Fallback>
                <p:oleObj name="Photo Editor Photo" r:id="rId4" imgW="1314286" imgH="1171429" progId="MSPhotoEd.3">
                  <p:embed/>
                  <p:pic>
                    <p:nvPicPr>
                      <p:cNvPr id="3" name="Object 20">
                        <a:extLst>
                          <a:ext uri="{FF2B5EF4-FFF2-40B4-BE49-F238E27FC236}">
                            <a16:creationId xmlns:a16="http://schemas.microsoft.com/office/drawing/2014/main" id="{1E4E5826-5596-491C-8AF7-6F7F303179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905000"/>
                        <a:ext cx="35814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9579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4B4444F0-9F2A-468B-9E3F-810AE7576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Text Box 5">
            <a:extLst>
              <a:ext uri="{FF2B5EF4-FFF2-40B4-BE49-F238E27FC236}">
                <a16:creationId xmlns:a16="http://schemas.microsoft.com/office/drawing/2014/main" id="{0CF5A872-94CC-4D33-9F0F-44BC1DA81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002" y="2361776"/>
            <a:ext cx="807368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5B364751-927A-42D0-8B71-D193509E7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015" y="1715445"/>
            <a:ext cx="110079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22: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5FEC94-7464-4465-8993-976E2D52101B}"/>
              </a:ext>
            </a:extLst>
          </p:cNvPr>
          <p:cNvSpPr/>
          <p:nvPr/>
        </p:nvSpPr>
        <p:spPr>
          <a:xfrm>
            <a:off x="874643" y="699714"/>
            <a:ext cx="104162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21, 22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8E170C68-CFC3-40C5-8A5B-A527128FE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06" y="270096"/>
            <a:ext cx="112553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21, 22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C9D7F6A5-2850-4375-8D66-2A25FB7E6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85" y="5143279"/>
            <a:ext cx="42519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xơn</a:t>
            </a: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160C378D-A95C-47EF-9951-EA91536D6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345" y="1645163"/>
            <a:ext cx="8060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4CBBFAA4-8E92-4C73-8A0B-7AB1F9D6C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06" y="1382054"/>
            <a:ext cx="2852935" cy="372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1">
            <a:extLst>
              <a:ext uri="{FF2B5EF4-FFF2-40B4-BE49-F238E27FC236}">
                <a16:creationId xmlns:a16="http://schemas.microsoft.com/office/drawing/2014/main" id="{51485D17-3611-4856-B3A1-99409126F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389" y="2667000"/>
            <a:ext cx="511089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M: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2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5CC9DB19-B927-427D-A1C1-8AEC287D0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3389" y="3992190"/>
            <a:ext cx="70674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M: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alt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477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61">
            <a:extLst>
              <a:ext uri="{FF2B5EF4-FFF2-40B4-BE49-F238E27FC236}">
                <a16:creationId xmlns:a16="http://schemas.microsoft.com/office/drawing/2014/main" id="{C17E1D24-A910-4B97-B809-CB3EB819F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510687"/>
              </p:ext>
            </p:extLst>
          </p:nvPr>
        </p:nvGraphicFramePr>
        <p:xfrm>
          <a:off x="1153633" y="1612421"/>
          <a:ext cx="9606516" cy="5001030"/>
        </p:xfrm>
        <a:graphic>
          <a:graphicData uri="http://schemas.openxmlformats.org/drawingml/2006/table">
            <a:tbl>
              <a:tblPr/>
              <a:tblGrid>
                <a:gridCol w="4779334">
                  <a:extLst>
                    <a:ext uri="{9D8B030D-6E8A-4147-A177-3AD203B41FA5}">
                      <a16:colId xmlns:a16="http://schemas.microsoft.com/office/drawing/2014/main" val="2245843253"/>
                    </a:ext>
                  </a:extLst>
                </a:gridCol>
                <a:gridCol w="4827182">
                  <a:extLst>
                    <a:ext uri="{9D8B030D-6E8A-4147-A177-3AD203B41FA5}">
                      <a16:colId xmlns:a16="http://schemas.microsoft.com/office/drawing/2014/main" val="3692493694"/>
                    </a:ext>
                  </a:extLst>
                </a:gridCol>
              </a:tblGrid>
              <a:tr h="36347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Chỉ trí thức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Chỉ hoạt động của trí thức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245732"/>
                  </a:ext>
                </a:extLst>
              </a:tr>
              <a:tr h="927398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62505"/>
                  </a:ext>
                </a:extLst>
              </a:tr>
              <a:tr h="936331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9465880"/>
                  </a:ext>
                </a:extLst>
              </a:tr>
              <a:tr h="91682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848154"/>
                  </a:ext>
                </a:extLst>
              </a:tr>
              <a:tr h="916824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952766"/>
                  </a:ext>
                </a:extLst>
              </a:tr>
              <a:tr h="907412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551892"/>
                  </a:ext>
                </a:extLst>
              </a:tr>
            </a:tbl>
          </a:graphicData>
        </a:graphic>
      </p:graphicFrame>
      <p:sp>
        <p:nvSpPr>
          <p:cNvPr id="3" name="Text Box 5">
            <a:extLst>
              <a:ext uri="{FF2B5EF4-FFF2-40B4-BE49-F238E27FC236}">
                <a16:creationId xmlns:a16="http://schemas.microsoft.com/office/drawing/2014/main" id="{5DCD734D-A527-4161-B396-F0DCC9657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06" y="440250"/>
            <a:ext cx="112553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21, 22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28">
            <a:hlinkClick r:id="rId3" action="ppaction://hlinksldjump"/>
            <a:extLst>
              <a:ext uri="{FF2B5EF4-FFF2-40B4-BE49-F238E27FC236}">
                <a16:creationId xmlns:a16="http://schemas.microsoft.com/office/drawing/2014/main" id="{59D6156F-D830-42D1-9CBA-CD82417FA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817" y="2104254"/>
            <a:ext cx="4694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8">
            <a:hlinkClick r:id="rId3" action="ppaction://hlinksldjump"/>
            <a:extLst>
              <a:ext uri="{FF2B5EF4-FFF2-40B4-BE49-F238E27FC236}">
                <a16:creationId xmlns:a16="http://schemas.microsoft.com/office/drawing/2014/main" id="{BCC218E5-E6A9-429F-8CBB-FCFFEE889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5469" y="2104254"/>
            <a:ext cx="4694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11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9F8AFC74-057E-4D4A-BB62-EA5129F1D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3550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0688872-C85D-4177-93F7-042CAA47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94" y="958265"/>
            <a:ext cx="10851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20074D8F-33C8-415B-81F7-BCD9B2276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94" y="1574809"/>
            <a:ext cx="10851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7E2368E2-483C-4F94-B2B1-037327125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93" y="2220816"/>
            <a:ext cx="108514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F7ECEC70-392A-4DE8-8ABA-3485E26E0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93" y="3174923"/>
            <a:ext cx="108514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(nay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50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>
            <a:extLst>
              <a:ext uri="{FF2B5EF4-FFF2-40B4-BE49-F238E27FC236}">
                <a16:creationId xmlns:a16="http://schemas.microsoft.com/office/drawing/2014/main" id="{5A882FEA-14E7-43B5-B385-64C4C260A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Text Box 7">
            <a:extLst>
              <a:ext uri="{FF2B5EF4-FFF2-40B4-BE49-F238E27FC236}">
                <a16:creationId xmlns:a16="http://schemas.microsoft.com/office/drawing/2014/main" id="{2EA4104E-42BA-490B-9CF8-EDE2A9BB6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38800"/>
            <a:ext cx="4991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316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Nhà thông thái Trương Vĩnh Ký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</a:rPr>
              <a:t>(1837 - 1898)</a:t>
            </a:r>
          </a:p>
        </p:txBody>
      </p:sp>
      <p:pic>
        <p:nvPicPr>
          <p:cNvPr id="49158" name="Picture 6" descr="Hình ảnh có liên quan">
            <a:extLst>
              <a:ext uri="{FF2B5EF4-FFF2-40B4-BE49-F238E27FC236}">
                <a16:creationId xmlns:a16="http://schemas.microsoft.com/office/drawing/2014/main" id="{C285506E-8E9F-4BDF-B4B0-5688462BE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09600"/>
            <a:ext cx="389413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>
            <a:extLst>
              <a:ext uri="{FF2B5EF4-FFF2-40B4-BE49-F238E27FC236}">
                <a16:creationId xmlns:a16="http://schemas.microsoft.com/office/drawing/2014/main" id="{783BFF58-7395-439F-A627-1EF8551E3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8" name="Picture 4" descr="images943943_sciencer">
            <a:extLst>
              <a:ext uri="{FF2B5EF4-FFF2-40B4-BE49-F238E27FC236}">
                <a16:creationId xmlns:a16="http://schemas.microsoft.com/office/drawing/2014/main" id="{0F356A42-61B8-47F9-BBB8-2418B333F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762001"/>
            <a:ext cx="79248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9" name="Rectangle 5">
            <a:extLst>
              <a:ext uri="{FF2B5EF4-FFF2-40B4-BE49-F238E27FC236}">
                <a16:creationId xmlns:a16="http://schemas.microsoft.com/office/drawing/2014/main" id="{72C7E98C-CC8D-4978-AF71-FB7F98FDF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832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Các nhà khoa học đang nghiên cứu trong phòng thí nghiệm.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1E9C3E7-866A-424A-86C8-4010FC5C0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3550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BDE284DB-EB94-475B-B7E3-792F3F156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42" y="1018954"/>
            <a:ext cx="100140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6BFEF95D-271C-445A-9879-92B30B3FE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42" y="2223977"/>
            <a:ext cx="100140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3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FED874F2-BEEF-4EEC-9D07-3CAFA5D69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642" y="3429000"/>
            <a:ext cx="100140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cống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96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>
            <a:extLst>
              <a:ext uri="{FF2B5EF4-FFF2-40B4-BE49-F238E27FC236}">
                <a16:creationId xmlns:a16="http://schemas.microsoft.com/office/drawing/2014/main" id="{940E5290-9266-40EE-9CBF-AE8FC9380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4" name="Text Box 8">
            <a:extLst>
              <a:ext uri="{FF2B5EF4-FFF2-40B4-BE49-F238E27FC236}">
                <a16:creationId xmlns:a16="http://schemas.microsoft.com/office/drawing/2014/main" id="{9CE5DED6-0188-472B-8DE4-D9EBFCED1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060" y="5832389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316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>
                <a:solidFill>
                  <a:srgbClr val="000000"/>
                </a:solidFill>
              </a:rPr>
              <a:t>Kiến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trúc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sư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đang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thiết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kế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xây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dựng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trên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mô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hình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5" name="Picture 7" descr="Hình ảnh có liên quan">
            <a:extLst>
              <a:ext uri="{FF2B5EF4-FFF2-40B4-BE49-F238E27FC236}">
                <a16:creationId xmlns:a16="http://schemas.microsoft.com/office/drawing/2014/main" id="{F1E1ABBF-C213-4C50-B207-97ADA65FC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8" y="716692"/>
            <a:ext cx="8297562" cy="47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|7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|11.2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5.1|8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6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4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5.8|24.6|8.8|3.1|5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670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Blends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TUONG VY</dc:creator>
  <cp:lastModifiedBy>TUONG VY</cp:lastModifiedBy>
  <cp:revision>9</cp:revision>
  <dcterms:created xsi:type="dcterms:W3CDTF">2020-03-27T07:26:39Z</dcterms:created>
  <dcterms:modified xsi:type="dcterms:W3CDTF">2020-05-10T03:21:24Z</dcterms:modified>
</cp:coreProperties>
</file>