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377" r:id="rId4"/>
    <p:sldId id="257" r:id="rId5"/>
    <p:sldId id="378" r:id="rId6"/>
    <p:sldId id="379" r:id="rId7"/>
    <p:sldId id="386" r:id="rId8"/>
    <p:sldId id="387" r:id="rId9"/>
    <p:sldId id="380" r:id="rId10"/>
    <p:sldId id="385" r:id="rId11"/>
    <p:sldId id="383" r:id="rId12"/>
    <p:sldId id="388" r:id="rId13"/>
    <p:sldId id="389" r:id="rId14"/>
    <p:sldId id="39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81897-E7A5-4925-867A-B943F08CFB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6BF72A-E72D-4D2D-BD3A-A570AC48C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1FA63A-716C-4B2D-8D97-FA6149BC0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71840-0534-4ABC-A126-FA546B67EC4D}" type="datetimeFigureOut">
              <a:rPr lang="en-US" smtClean="0"/>
              <a:t>10/05/2020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739B1-0A30-4454-82B5-A88E0C62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C19313-CB2A-43A1-8854-C811450ED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C05FA-FE22-4D87-8F15-F85C9EAF6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442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94CD2-B1B8-42E9-91E6-C7B16F241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CC3B56-1DED-4EC6-B349-D37A19ADF8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9177D5-0F7C-4F56-B871-022D6AB55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71840-0534-4ABC-A126-FA546B67EC4D}" type="datetimeFigureOut">
              <a:rPr lang="en-US" smtClean="0"/>
              <a:t>10/05/2020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291E5-198F-4834-9B61-EFF32CA70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47ECB1-C6A9-49B2-8EE9-1FFE53792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C05FA-FE22-4D87-8F15-F85C9EAF6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046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83BE5F-F393-4E9B-AEA8-2251F5D6E4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FB6C61-F629-4862-B4B0-C4C826164E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1050F6-E07F-4FCF-B508-EBA2C0816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71840-0534-4ABC-A126-FA546B67EC4D}" type="datetimeFigureOut">
              <a:rPr lang="en-US" smtClean="0"/>
              <a:t>10/05/2020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7044B-64F2-4D8A-9F56-C1F8A0E64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F88E30-5E28-44DE-AF8A-4589DCA83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C05FA-FE22-4D87-8F15-F85C9EAF6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547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E5321B39-45B0-4060-A37E-C1D5311DC58F}"/>
              </a:ext>
            </a:extLst>
          </p:cNvPr>
          <p:cNvGrpSpPr>
            <a:grpSpLocks/>
          </p:cNvGrpSpPr>
          <p:nvPr/>
        </p:nvGrpSpPr>
        <p:grpSpPr bwMode="auto">
          <a:xfrm>
            <a:off x="1" y="2438401"/>
            <a:ext cx="12012084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B7C4C015-6C45-468F-B455-C68CB02EDA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CEBAE08-9EBF-4D2B-BE34-3ADA15B325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80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93F05C54-A8C7-410C-8530-004FCF581E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800"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DF6996B8-5E35-4C8F-8CF8-D948DFD680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AC7D907B-EE20-4059-A59F-A7F7CE6146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80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419CF05C-45F8-4259-B0CC-E9C03D7EBA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800"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B06D3A11-6630-47CB-BBBA-B0677B09BD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latin typeface="Arial" charset="0"/>
                <a:cs typeface="Arial" charset="0"/>
              </a:endParaRPr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A8576F9E-2C8D-4406-9699-8D84994692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latin typeface="Arial" charset="0"/>
                <a:cs typeface="Arial" charset="0"/>
              </a:endParaRPr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82541DAD-3701-430E-99BB-F5067CA7C1F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latin typeface="Arial" charset="0"/>
                <a:cs typeface="Arial" charset="0"/>
              </a:endParaRPr>
            </a:p>
          </p:txBody>
        </p:sp>
      </p:grpSp>
      <p:sp>
        <p:nvSpPr>
          <p:cNvPr id="2356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20800" y="1676400"/>
            <a:ext cx="103632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56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F419A520-922A-47D5-9210-629BBAA9A9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320800" y="6248400"/>
            <a:ext cx="2540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6C2261C4-4BBE-4D8C-AB3E-B96F16403E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0" y="6248400"/>
            <a:ext cx="38608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813E15B3-7889-43DF-B4A2-49F04A5B0E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A968CC1-1DCD-4844-B329-6EF413E7AD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2963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9FBDE42-7060-4604-9995-3CBEDB2FE3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A14C1B3B-F2E2-45CA-AF5D-D5EB54425A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20255D7F-1F59-4F3B-8EB7-A7B85E9283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EC3748-66E2-491F-931B-A56B38E90A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4529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D8FAF810-B39D-4978-812D-ABC00C3656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E537E9FD-DDE9-45FB-BB2A-72755E5919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E03F96D-E0A8-4B7C-9B34-DA88EF223E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B45B52-BE8D-4EB7-BB15-B1C2878E46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02153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B4250DFD-A445-45CA-8A4E-DB3CBA42D4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90799C5A-D3AC-4012-8EDF-C74EB8F351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BE6C960-5D44-44C3-9FF9-25D8D7F097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454395-F107-4C36-9866-AE0F24A80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35058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02BD3539-2BD1-4C65-90D3-7878488CA3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08C004F2-C7E7-4B93-B650-BC7C9B5B50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40DBEA8D-9B0D-4189-B513-CE070D08B8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CEF92D-7C9C-41D4-9E31-2AC4590336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19411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CABB01F2-D5FF-4655-8196-942F2066ED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0B74C55A-BA14-4666-B3E4-558EAC369D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74C212C3-C21C-4AF7-BB16-224425DCA9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3A439B-F7E4-4C72-A72E-C47F044825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65656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4C9BC7A8-69CE-4CF2-9E50-F16D0E2EE9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D8BCE7BA-1619-496F-9D71-F6AD6CADEB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51D2999A-1A54-4570-9654-8F748EBFCB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0245A0-72C8-485F-BFC8-21573E2734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998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0DCF4C8-8AB6-426F-A60C-FD50A9A05E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A704BADC-C8A6-4283-ACD4-537B430BA7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38C6542B-0D06-46F8-BFBB-DEBCDD9353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3BD3C3-E2E7-456D-A349-688C0D837F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7417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FA9F9-86B7-47F4-849B-1EBF9C93E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F198F-3B32-4D97-AA32-BFEC021E0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F19CB-9891-47F3-948E-62E9D996E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71840-0534-4ABC-A126-FA546B67EC4D}" type="datetimeFigureOut">
              <a:rPr lang="en-US" smtClean="0"/>
              <a:t>10/05/2020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A5003E-9D7F-4FC6-8F4A-30E8305C9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175AA2-904A-4D59-A0F8-15BD6FF74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C05FA-FE22-4D87-8F15-F85C9EAF6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0322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73830E12-47FE-453E-B8BA-89D7C3BFDA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3A9779E5-B914-49FB-BEFA-E30CFCE851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480E23-130B-493A-8247-40F988AEF5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03361E-8384-4837-B5B8-D22B7B5EDC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59422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A373D9CE-2AD9-49DD-B05E-4CA0743CE7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74284F34-DA6B-47B9-8F24-DCF56EB81F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1764292C-8BCC-45BF-A0ED-3AEAD1CF78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E2095E-2436-4372-ACB6-0EFE0433DB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6315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38733" y="214313"/>
            <a:ext cx="2601384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584" y="214313"/>
            <a:ext cx="7600949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76BAFF5A-4FA0-4917-82FA-594D2AEA60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F19F4A0C-2B57-4E9A-9080-65C9ABD261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B32B0C4E-FB75-478F-9C28-EE8533C780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3C7B37-C117-482D-8BE7-0090190D8D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2152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1FB70-9335-4FDD-9461-6739C4399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4200C5-73A4-4117-8F92-BB70B743B0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754250-68C5-42C8-9752-F7F937C1C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71840-0534-4ABC-A126-FA546B67EC4D}" type="datetimeFigureOut">
              <a:rPr lang="en-US" smtClean="0"/>
              <a:t>10/05/2020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27925-7E9D-4A5C-A47E-F88E82D73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8FF524-13A8-4416-BD6B-5714FC30F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C05FA-FE22-4D87-8F15-F85C9EAF6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5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A1DD4-76CD-4D4B-9157-7CDA2C3A4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335F1-A29E-4C03-93B7-C9F32FE9CD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4D2402-63C7-4662-95D0-24119F3BD1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A93EBF-DEF5-476B-BC74-99C00A44C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71840-0534-4ABC-A126-FA546B67EC4D}" type="datetimeFigureOut">
              <a:rPr lang="en-US" smtClean="0"/>
              <a:t>10/05/2020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825CBE-B1FA-4923-B4D2-CF902C314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0F07E6-547D-41D5-86F1-B9EFDF072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C05FA-FE22-4D87-8F15-F85C9EAF6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739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63E4F-A8DD-4356-8650-133605430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D5AC5D-C2E4-4C85-85C6-6C68FDF38C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457C68-96DC-4AF8-9B6F-D4277D77C8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283AA1-4FFA-4597-98E7-BCC2119EBE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8468AB-21C5-4EDD-8E5A-94D0B0C39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219CCE-D246-4F77-AE37-3C08C0554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71840-0534-4ABC-A126-FA546B67EC4D}" type="datetimeFigureOut">
              <a:rPr lang="en-US" smtClean="0"/>
              <a:t>10/05/2020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EC49C6-6442-4EFD-BDC3-18304505E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08D2D6-D931-4039-993A-608987FCB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C05FA-FE22-4D87-8F15-F85C9EAF6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445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DA82F-1EBC-4826-B3C5-C16D80078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A5D643-0B25-4A67-8FBA-81394108E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71840-0534-4ABC-A126-FA546B67EC4D}" type="datetimeFigureOut">
              <a:rPr lang="en-US" smtClean="0"/>
              <a:t>10/05/2020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F0EBCA-3B4F-450C-B616-B5DB36577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BF8853-6BFC-40D4-9783-7FC1C8752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C05FA-FE22-4D87-8F15-F85C9EAF6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321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3A2B49-06F0-4FBC-B823-EC3870666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71840-0534-4ABC-A126-FA546B67EC4D}" type="datetimeFigureOut">
              <a:rPr lang="en-US" smtClean="0"/>
              <a:t>10/05/2020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FA8819-467B-436D-A7E5-553FB4C53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FD039D-A111-4340-85EA-BD46DF4FA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C05FA-FE22-4D87-8F15-F85C9EAF6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760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A4D01-6FA5-4BBD-AADC-EA973E956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15ABA-6EA0-4C90-8AEB-75727886E9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65D941-E2E0-446D-A7E6-556F0CCAE0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177D9C-6E9E-4F20-BE64-91D66EB5E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71840-0534-4ABC-A126-FA546B67EC4D}" type="datetimeFigureOut">
              <a:rPr lang="en-US" smtClean="0"/>
              <a:t>10/05/2020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3FF6EA-9A0C-410C-8343-C71CE23EB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154F89-C30F-4BED-8EE9-D55939AA2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C05FA-FE22-4D87-8F15-F85C9EAF6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657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461B9-69A0-4A68-82F9-BD4C1A49F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33AB30-8E08-4F0A-BF2D-B7615B788F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C8552D-08B1-4C30-B735-56168EA51B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ECF44B-07DA-4BA1-BFDD-46CD8C36A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71840-0534-4ABC-A126-FA546B67EC4D}" type="datetimeFigureOut">
              <a:rPr lang="en-US" smtClean="0"/>
              <a:t>10/05/2020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EDE69C-9672-458A-A1E1-CEB41BA7D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819CFE-710F-4F46-B96B-792BFDEE0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C05FA-FE22-4D87-8F15-F85C9EAF6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242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83000" b="-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E57FE8-493B-4E70-830B-44CD3C48D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F1617A-EEA3-4114-94D0-CC136784BA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6B80DC-FE2B-4EB8-9DA7-6CE25E2172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71840-0534-4ABC-A126-FA546B67EC4D}" type="datetimeFigureOut">
              <a:rPr lang="en-US" smtClean="0"/>
              <a:t>10/05/2020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1F036-A850-4AE5-8174-8F70EA3390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97D76C-BD74-4DA7-8027-8E8651FC35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C05FA-FE22-4D87-8F15-F85C9EAF6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581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A5225E69-1A4D-4D13-957B-5D6FDCDE0CBD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56684" y="1098551"/>
            <a:ext cx="58420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  <a:cs typeface="Arial" charset="0"/>
            </a:endParaRP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178AD3C6-50E3-4E35-B9CC-C736B8C87955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066801" y="1098551"/>
            <a:ext cx="438151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  <a:cs typeface="Arial" charset="0"/>
            </a:endParaRPr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85C48AD2-D756-4321-90A1-577D4F2CE7B5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721785" y="1520826"/>
            <a:ext cx="563033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  <a:cs typeface="Arial" charset="0"/>
            </a:endParaRPr>
          </a:p>
        </p:txBody>
      </p:sp>
      <p:sp>
        <p:nvSpPr>
          <p:cNvPr id="22533" name="Rectangle 5">
            <a:extLst>
              <a:ext uri="{FF2B5EF4-FFF2-40B4-BE49-F238E27FC236}">
                <a16:creationId xmlns:a16="http://schemas.microsoft.com/office/drawing/2014/main" id="{33704B35-0AEB-4629-8D09-FA417A7ABA61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14967" y="1520826"/>
            <a:ext cx="491067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  <a:cs typeface="Arial" charset="0"/>
            </a:endParaRPr>
          </a:p>
        </p:txBody>
      </p:sp>
      <p:sp>
        <p:nvSpPr>
          <p:cNvPr id="22534" name="Rectangle 6">
            <a:extLst>
              <a:ext uri="{FF2B5EF4-FFF2-40B4-BE49-F238E27FC236}">
                <a16:creationId xmlns:a16="http://schemas.microsoft.com/office/drawing/2014/main" id="{A81C7CAC-9BAD-4ABD-B1B4-8DFCC5E86443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69333" y="1447801"/>
            <a:ext cx="747184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  <a:cs typeface="Arial" charset="0"/>
            </a:endParaRPr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90A9EEA5-7C48-470A-B6DF-A275E98111D6}"/>
              </a:ext>
            </a:extLst>
          </p:cNvPr>
          <p:cNvSpPr>
            <a:spLocks noChangeArrowheads="1"/>
          </p:cNvSpPr>
          <p:nvPr/>
        </p:nvSpPr>
        <p:spPr bwMode="gray">
          <a:xfrm>
            <a:off x="1016000" y="990601"/>
            <a:ext cx="42333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  <a:cs typeface="Arial" charset="0"/>
            </a:endParaRPr>
          </a:p>
        </p:txBody>
      </p:sp>
      <p:sp>
        <p:nvSpPr>
          <p:cNvPr id="22536" name="Rectangle 8">
            <a:extLst>
              <a:ext uri="{FF2B5EF4-FFF2-40B4-BE49-F238E27FC236}">
                <a16:creationId xmlns:a16="http://schemas.microsoft.com/office/drawing/2014/main" id="{DFA1C848-9FAB-4CA1-9D83-913D41889A00}"/>
              </a:ext>
            </a:extLst>
          </p:cNvPr>
          <p:cNvSpPr>
            <a:spLocks noChangeArrowheads="1"/>
          </p:cNvSpPr>
          <p:nvPr/>
        </p:nvSpPr>
        <p:spPr bwMode="gray">
          <a:xfrm>
            <a:off x="590551" y="1781175"/>
            <a:ext cx="1096856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4" charset="0"/>
              <a:cs typeface="Arial" charset="0"/>
            </a:endParaRPr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ABDC44BF-831B-4C40-B1D6-3BA2AEBE46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34585" y="214314"/>
            <a:ext cx="10390716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31CDDD4A-B9CD-48AC-A561-8393CF0045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76917" y="2017713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2539" name="Rectangle 11">
            <a:extLst>
              <a:ext uri="{FF2B5EF4-FFF2-40B4-BE49-F238E27FC236}">
                <a16:creationId xmlns:a16="http://schemas.microsoft.com/office/drawing/2014/main" id="{BCCE68A9-A56D-449C-9527-E7415D7943A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40" name="Rectangle 12">
            <a:extLst>
              <a:ext uri="{FF2B5EF4-FFF2-40B4-BE49-F238E27FC236}">
                <a16:creationId xmlns:a16="http://schemas.microsoft.com/office/drawing/2014/main" id="{9B85D966-2C7C-4251-BF45-6706BFE62D2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41" name="Rectangle 13">
            <a:extLst>
              <a:ext uri="{FF2B5EF4-FFF2-40B4-BE49-F238E27FC236}">
                <a16:creationId xmlns:a16="http://schemas.microsoft.com/office/drawing/2014/main" id="{C7464308-ED94-4D9C-A4EF-6757CB95719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89533" y="6243638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ahoma" panose="020B0604030504040204" pitchFamily="34" charset="0"/>
              </a:defRPr>
            </a:lvl1pPr>
          </a:lstStyle>
          <a:p>
            <a:fld id="{B74FC400-3C48-4E70-A77C-6E7B88E1F2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3065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8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2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490DE4E4-F13F-4941-8ECB-115CE90E79AA}"/>
              </a:ext>
            </a:extLst>
          </p:cNvPr>
          <p:cNvSpPr txBox="1"/>
          <p:nvPr/>
        </p:nvSpPr>
        <p:spPr>
          <a:xfrm>
            <a:off x="2221369" y="600129"/>
            <a:ext cx="73838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宋体"/>
                <a:cs typeface="Times New Roman" panose="02020603050405020304" pitchFamily="18" charset="0"/>
              </a:rPr>
              <a:t>LUYỆN T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ea typeface="宋体"/>
                <a:cs typeface="Times New Roman" panose="02020603050405020304" pitchFamily="18" charset="0"/>
              </a:rPr>
              <a:t>Ừ VÀ CÂU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宋体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2FE9A0-056C-46F2-A21A-858A60D6FB85}"/>
              </a:ext>
            </a:extLst>
          </p:cNvPr>
          <p:cNvSpPr txBox="1"/>
          <p:nvPr/>
        </p:nvSpPr>
        <p:spPr>
          <a:xfrm>
            <a:off x="727162" y="1523459"/>
            <a:ext cx="103722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6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6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altLang="en-US" sz="6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6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altLang="en-US" sz="6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altLang="en-US" sz="6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6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6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phẩy</a:t>
            </a:r>
            <a:r>
              <a:rPr lang="en-US" altLang="en-US" sz="6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6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6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altLang="en-US" sz="6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6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altLang="en-US" sz="6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6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宋体"/>
              <a:cs typeface="Times New Roman" panose="02020603050405020304" pitchFamily="18" charset="0"/>
            </a:endParaRPr>
          </a:p>
        </p:txBody>
      </p:sp>
      <p:pic>
        <p:nvPicPr>
          <p:cNvPr id="5" name="图片 71448">
            <a:extLst>
              <a:ext uri="{FF2B5EF4-FFF2-40B4-BE49-F238E27FC236}">
                <a16:creationId xmlns:a16="http://schemas.microsoft.com/office/drawing/2014/main" id="{5C97EA8F-B8CC-4A07-9289-C1868C2074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2234" y="2254979"/>
            <a:ext cx="514350" cy="997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图片 488">
            <a:extLst>
              <a:ext uri="{FF2B5EF4-FFF2-40B4-BE49-F238E27FC236}">
                <a16:creationId xmlns:a16="http://schemas.microsoft.com/office/drawing/2014/main" id="{749C9366-92D4-4AE2-85AD-18DF36D2CC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06" y="4199697"/>
            <a:ext cx="377428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图片 489">
            <a:extLst>
              <a:ext uri="{FF2B5EF4-FFF2-40B4-BE49-F238E27FC236}">
                <a16:creationId xmlns:a16="http://schemas.microsoft.com/office/drawing/2014/main" id="{4A0E7A4D-A4BF-43A6-AB36-2BA42184B2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376" y="3791313"/>
            <a:ext cx="246459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图片 490">
            <a:extLst>
              <a:ext uri="{FF2B5EF4-FFF2-40B4-BE49-F238E27FC236}">
                <a16:creationId xmlns:a16="http://schemas.microsoft.com/office/drawing/2014/main" id="{D4D049E5-C12F-4DDB-AD3E-D3A24A01805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907" y="4108020"/>
            <a:ext cx="290513" cy="375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39AC847-5DBD-4637-8064-5B971F535205}"/>
              </a:ext>
            </a:extLst>
          </p:cNvPr>
          <p:cNvSpPr txBox="1"/>
          <p:nvPr/>
        </p:nvSpPr>
        <p:spPr>
          <a:xfrm>
            <a:off x="28519" y="6488668"/>
            <a:ext cx="8574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GV: NGUYỄN THỊ THẢO_ TR</a:t>
            </a:r>
            <a:r>
              <a:rPr lang="vi-V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 TH NGUYỄN DU _ Q.12</a:t>
            </a:r>
          </a:p>
        </p:txBody>
      </p:sp>
    </p:spTree>
    <p:extLst>
      <p:ext uri="{BB962C8B-B14F-4D97-AF65-F5344CB8AC3E}">
        <p14:creationId xmlns:p14="http://schemas.microsoft.com/office/powerpoint/2010/main" val="1903626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>
            <a:extLst>
              <a:ext uri="{FF2B5EF4-FFF2-40B4-BE49-F238E27FC236}">
                <a16:creationId xmlns:a16="http://schemas.microsoft.com/office/drawing/2014/main" id="{1052FA06-C738-4617-AD61-CD4BCF0690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087" name="Picture 7" descr="Ông Vũ Hồng Khánh bên chiếc máy điều chế nước thành hydro đầu tiên mà ông chế tạo">
            <a:extLst>
              <a:ext uri="{FF2B5EF4-FFF2-40B4-BE49-F238E27FC236}">
                <a16:creationId xmlns:a16="http://schemas.microsoft.com/office/drawing/2014/main" id="{869C2F39-B6A7-4DCC-9F1C-3BD6473F8C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85800"/>
            <a:ext cx="6705600" cy="5043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088" name="Text Box 8">
            <a:extLst>
              <a:ext uri="{FF2B5EF4-FFF2-40B4-BE49-F238E27FC236}">
                <a16:creationId xmlns:a16="http://schemas.microsoft.com/office/drawing/2014/main" id="{3237E634-7BA6-4FDC-B923-BC0E0E2AF2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4625" y="5700713"/>
            <a:ext cx="6781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Kỹ sư Vũ Hồng Khánh (Hải Phòng)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Chế tạo động cơ chạy bằng nước</a:t>
            </a:r>
          </a:p>
        </p:txBody>
      </p:sp>
    </p:spTree>
  </p:cSld>
  <p:clrMapOvr>
    <a:masterClrMapping/>
  </p:clrMapOvr>
  <p:transition spd="slow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>
            <a:extLst>
              <a:ext uri="{FF2B5EF4-FFF2-40B4-BE49-F238E27FC236}">
                <a16:creationId xmlns:a16="http://schemas.microsoft.com/office/drawing/2014/main" id="{FA65A027-C00C-44FA-A568-2211C0197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" y="687049"/>
            <a:ext cx="1103791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sng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 2</a:t>
            </a:r>
            <a:r>
              <a:rPr kumimoji="0" lang="en-US" altLang="en-US" sz="3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  <a:r>
              <a:rPr kumimoji="0" lang="en-US" altLang="en-US" sz="3600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Em đặt dấu phẩy vào chỗ nào trong mỗi câu sau?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9FA6B7C2-CC84-4CBC-B864-07648D81C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5004" y="1507760"/>
            <a:ext cx="803925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a) Ở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nhà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em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thường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giúp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xâu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kim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1A3280C5-B1C6-4BF2-AE98-855C1272A1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0240" y="2041160"/>
            <a:ext cx="969701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b)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Trong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lớp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Liên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luôn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luôn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chăm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chú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nghe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giảng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F11C104B-A7F5-4EC4-B409-561C394337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0241" y="2574560"/>
            <a:ext cx="1007729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c) Hai bên bờ sông những bãi ngô bắt đầu xanh tốt.</a:t>
            </a:r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id="{0FC762D0-EB30-4128-8F3A-E5A814E7CD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5954" y="3155585"/>
            <a:ext cx="988715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d)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Trên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cánh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rừng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mới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trồng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chim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chóc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lại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bay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về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ríu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rít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114C69D-6967-4D0D-8179-0A035DE4E747}"/>
              </a:ext>
            </a:extLst>
          </p:cNvPr>
          <p:cNvSpPr txBox="1"/>
          <p:nvPr/>
        </p:nvSpPr>
        <p:spPr>
          <a:xfrm>
            <a:off x="2682087" y="1564227"/>
            <a:ext cx="3313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,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1823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>
            <a:extLst>
              <a:ext uri="{FF2B5EF4-FFF2-40B4-BE49-F238E27FC236}">
                <a16:creationId xmlns:a16="http://schemas.microsoft.com/office/drawing/2014/main" id="{B4DCA830-5348-41B6-8B9F-1DF94BE4C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697" y="522157"/>
            <a:ext cx="11502453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sng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Bài 3</a:t>
            </a:r>
            <a:r>
              <a:rPr kumimoji="0" lang="en-US" alt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kumimoji="0" lang="en-US" altLang="en-US" sz="3200" b="0" i="0" u="none" strike="noStrike" kern="0" cap="none" spc="0" normalizeH="0" baseline="0" noProof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Bạn Hoa tập điền dấu câu vào ô trống trong truyện vui dưới đây. Chẳng hiểu vì sao bạn ấy điền toàn dấu chấm. Theo em, dấu chấm nào dùng đúng, dấu chấm nào dùng sai ? Hãy sửa lại những chỗ sai !</a:t>
            </a:r>
          </a:p>
        </p:txBody>
      </p:sp>
      <p:sp>
        <p:nvSpPr>
          <p:cNvPr id="9" name="Text Box 8">
            <a:extLst>
              <a:ext uri="{FF2B5EF4-FFF2-40B4-BE49-F238E27FC236}">
                <a16:creationId xmlns:a16="http://schemas.microsoft.com/office/drawing/2014/main" id="{59466FCE-F348-4CBE-91D6-26E62B6E5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272" y="2739452"/>
            <a:ext cx="10244528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</a:p>
          <a:p>
            <a:pPr eaLnBrk="1" hangingPunct="1"/>
            <a:r>
              <a:rPr lang="en-US" altLang="en-US" sz="3200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Anh </a:t>
            </a:r>
            <a:r>
              <a:rPr lang="en-US" altLang="en-US" sz="3200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altLang="en-US" sz="3200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3200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200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3200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3200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altLang="en-US" sz="3200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altLang="en-US" sz="3200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3200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3200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3200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sz="3200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altLang="en-US" sz="3200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altLang="en-US" sz="3200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altLang="en-US" sz="3200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lắm</a:t>
            </a:r>
            <a:r>
              <a:rPr lang="en-US" altLang="en-US" sz="3200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3200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ạ, </a:t>
            </a:r>
            <a:r>
              <a:rPr lang="en-US" altLang="en-US" sz="3200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altLang="en-US" sz="3200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3200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3200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bây</a:t>
            </a:r>
            <a:r>
              <a:rPr lang="en-US" altLang="en-US" sz="3200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en-US" sz="3200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altLang="en-US" sz="3200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altLang="en-US" sz="3200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altLang="en-US" sz="3200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altLang="en-US" sz="3200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altLang="en-US" sz="3200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altLang="en-US" sz="3200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3200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altLang="en-US" sz="3200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3200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altLang="en-US" sz="3200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3200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thắp</a:t>
            </a:r>
            <a:r>
              <a:rPr lang="en-US" altLang="en-US" sz="3200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altLang="en-US" sz="3200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altLang="en-US" sz="3200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3200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altLang="en-US" sz="3200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altLang="en-US" sz="3200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endParaRPr lang="en-US" altLang="en-US" sz="3200" b="1" dirty="0">
              <a:solidFill>
                <a:schemeClr val="folHlin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val 16">
            <a:extLst>
              <a:ext uri="{FF2B5EF4-FFF2-40B4-BE49-F238E27FC236}">
                <a16:creationId xmlns:a16="http://schemas.microsoft.com/office/drawing/2014/main" id="{9D4095A6-B69B-4B5E-B4A1-D14DCB4AFA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3480" y="3385503"/>
            <a:ext cx="309825" cy="304800"/>
          </a:xfrm>
          <a:prstGeom prst="ellipse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Oval 20">
            <a:extLst>
              <a:ext uri="{FF2B5EF4-FFF2-40B4-BE49-F238E27FC236}">
                <a16:creationId xmlns:a16="http://schemas.microsoft.com/office/drawing/2014/main" id="{B5DA3A06-A1AD-4FAF-A8CD-4D86C04211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126" y="3385503"/>
            <a:ext cx="390268" cy="304800"/>
          </a:xfrm>
          <a:prstGeom prst="ellipse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2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Oval 21">
            <a:extLst>
              <a:ext uri="{FF2B5EF4-FFF2-40B4-BE49-F238E27FC236}">
                <a16:creationId xmlns:a16="http://schemas.microsoft.com/office/drawing/2014/main" id="{B3713875-CB9D-4E8B-A019-69C0AFB616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8172" y="4846993"/>
            <a:ext cx="390268" cy="304800"/>
          </a:xfrm>
          <a:prstGeom prst="ellipse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3" name="Oval 22">
            <a:extLst>
              <a:ext uri="{FF2B5EF4-FFF2-40B4-BE49-F238E27FC236}">
                <a16:creationId xmlns:a16="http://schemas.microsoft.com/office/drawing/2014/main" id="{865D9DE1-D4EA-4681-B0F8-9011F2B71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3258" y="3336023"/>
            <a:ext cx="390268" cy="304800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14" name="Oval 23">
            <a:extLst>
              <a:ext uri="{FF2B5EF4-FFF2-40B4-BE49-F238E27FC236}">
                <a16:creationId xmlns:a16="http://schemas.microsoft.com/office/drawing/2014/main" id="{84787F3B-26EF-41E2-827E-C4CFA3A27C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126" y="3385503"/>
            <a:ext cx="390268" cy="304800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14909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 animBg="1"/>
      <p:bldP spid="10" grpId="1" animBg="1"/>
      <p:bldP spid="11" grpId="0" animBg="1"/>
      <p:bldP spid="11" grpId="1" animBg="1"/>
      <p:bldP spid="12" grpId="0" animBg="1"/>
      <p:bldP spid="13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5">
            <a:extLst>
              <a:ext uri="{FF2B5EF4-FFF2-40B4-BE49-F238E27FC236}">
                <a16:creationId xmlns:a16="http://schemas.microsoft.com/office/drawing/2014/main" id="{A24E4A28-C1FF-457F-90C8-CEE583276F2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895600" y="647700"/>
            <a:ext cx="6400800" cy="55626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anose="02020603050405020304" pitchFamily="18" charset="0"/>
                <a:ea typeface="宋体"/>
                <a:cs typeface="Times New Roman" panose="02020603050405020304" pitchFamily="18" charset="0"/>
              </a:rPr>
              <a:t>Chúc</a:t>
            </a:r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anose="02020603050405020304" pitchFamily="18" charset="0"/>
                <a:ea typeface="宋体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anose="02020603050405020304" pitchFamily="18" charset="0"/>
                <a:ea typeface="宋体"/>
                <a:cs typeface="Times New Roman" panose="02020603050405020304" pitchFamily="18" charset="0"/>
              </a:rPr>
              <a:t>các</a:t>
            </a:r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anose="02020603050405020304" pitchFamily="18" charset="0"/>
                <a:ea typeface="宋体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anose="02020603050405020304" pitchFamily="18" charset="0"/>
                <a:ea typeface="宋体"/>
                <a:cs typeface="Times New Roman" panose="02020603050405020304" pitchFamily="18" charset="0"/>
              </a:rPr>
              <a:t>em</a:t>
            </a:r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anose="02020603050405020304" pitchFamily="18" charset="0"/>
                <a:ea typeface="宋体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anose="02020603050405020304" pitchFamily="18" charset="0"/>
                <a:ea typeface="宋体"/>
                <a:cs typeface="Times New Roman" panose="02020603050405020304" pitchFamily="18" charset="0"/>
              </a:rPr>
              <a:t>chăm</a:t>
            </a:r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anose="02020603050405020304" pitchFamily="18" charset="0"/>
                <a:ea typeface="宋体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anose="02020603050405020304" pitchFamily="18" charset="0"/>
                <a:ea typeface="宋体"/>
                <a:cs typeface="Times New Roman" panose="02020603050405020304" pitchFamily="18" charset="0"/>
              </a:rPr>
              <a:t>ngoan</a:t>
            </a:r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anose="02020603050405020304" pitchFamily="18" charset="0"/>
                <a:ea typeface="宋体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anose="02020603050405020304" pitchFamily="18" charset="0"/>
                <a:ea typeface="宋体"/>
                <a:cs typeface="Times New Roman" panose="02020603050405020304" pitchFamily="18" charset="0"/>
              </a:rPr>
              <a:t>học</a:t>
            </a:r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anose="02020603050405020304" pitchFamily="18" charset="0"/>
                <a:ea typeface="宋体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anose="02020603050405020304" pitchFamily="18" charset="0"/>
                <a:ea typeface="宋体"/>
                <a:cs typeface="Times New Roman" panose="02020603050405020304" pitchFamily="18" charset="0"/>
              </a:rPr>
              <a:t>giỏi</a:t>
            </a:r>
            <a:endParaRPr lang="en-US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FF"/>
              </a:solidFill>
              <a:latin typeface="Times New Roman" panose="02020603050405020304" pitchFamily="18" charset="0"/>
              <a:ea typeface="宋体"/>
              <a:cs typeface="Times New Roman" panose="02020603050405020304" pitchFamily="18" charset="0"/>
            </a:endParaRPr>
          </a:p>
        </p:txBody>
      </p:sp>
      <p:graphicFrame>
        <p:nvGraphicFramePr>
          <p:cNvPr id="5" name="Object 20">
            <a:extLst>
              <a:ext uri="{FF2B5EF4-FFF2-40B4-BE49-F238E27FC236}">
                <a16:creationId xmlns:a16="http://schemas.microsoft.com/office/drawing/2014/main" id="{B8CAD6F9-1EFA-474D-9A17-838BB2684C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0467879"/>
              </p:ext>
            </p:extLst>
          </p:nvPr>
        </p:nvGraphicFramePr>
        <p:xfrm>
          <a:off x="4305300" y="1905000"/>
          <a:ext cx="3581400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Photo Editor Photo" r:id="rId4" imgW="1314286" imgH="1171429" progId="MSPhotoEd.3">
                  <p:embed/>
                </p:oleObj>
              </mc:Choice>
              <mc:Fallback>
                <p:oleObj name="Photo Editor Photo" r:id="rId4" imgW="1314286" imgH="1171429" progId="MSPhotoEd.3">
                  <p:embed/>
                  <p:pic>
                    <p:nvPicPr>
                      <p:cNvPr id="3" name="Object 20">
                        <a:extLst>
                          <a:ext uri="{FF2B5EF4-FFF2-40B4-BE49-F238E27FC236}">
                            <a16:creationId xmlns:a16="http://schemas.microsoft.com/office/drawing/2014/main" id="{1E4E5826-5596-491C-8AF7-6F7F3031791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5300" y="1905000"/>
                        <a:ext cx="3581400" cy="304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495791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>
            <a:extLst>
              <a:ext uri="{FF2B5EF4-FFF2-40B4-BE49-F238E27FC236}">
                <a16:creationId xmlns:a16="http://schemas.microsoft.com/office/drawing/2014/main" id="{4B4444F0-9F2A-468B-9E3F-810AE7576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941" name="Text Box 5">
            <a:extLst>
              <a:ext uri="{FF2B5EF4-FFF2-40B4-BE49-F238E27FC236}">
                <a16:creationId xmlns:a16="http://schemas.microsoft.com/office/drawing/2014/main" id="{0CF5A872-94CC-4D33-9F0F-44BC1DA81C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2002" y="2361776"/>
            <a:ext cx="8073683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nghề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thêu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bơm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9942" name="Text Box 6">
            <a:extLst>
              <a:ext uri="{FF2B5EF4-FFF2-40B4-BE49-F238E27FC236}">
                <a16:creationId xmlns:a16="http://schemas.microsoft.com/office/drawing/2014/main" id="{5B364751-927A-42D0-8B71-D193509E70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015" y="1715445"/>
            <a:ext cx="1100797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36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36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36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36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6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en-US" sz="36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6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36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6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36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6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altLang="en-US" sz="36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21, 22: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55FEC94-7464-4465-8993-976E2D52101B}"/>
              </a:ext>
            </a:extLst>
          </p:cNvPr>
          <p:cNvSpPr/>
          <p:nvPr/>
        </p:nvSpPr>
        <p:spPr>
          <a:xfrm>
            <a:off x="874643" y="699714"/>
            <a:ext cx="1041620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u="sng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21, 22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custDataLst>
      <p:tags r:id="rId1"/>
    </p:custDataLst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9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>
            <a:extLst>
              <a:ext uri="{FF2B5EF4-FFF2-40B4-BE49-F238E27FC236}">
                <a16:creationId xmlns:a16="http://schemas.microsoft.com/office/drawing/2014/main" id="{8E170C68-CFC3-40C5-8A5B-A527128FE5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806" y="270096"/>
            <a:ext cx="1125532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u="sng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21, 22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Text Box 8">
            <a:extLst>
              <a:ext uri="{FF2B5EF4-FFF2-40B4-BE49-F238E27FC236}">
                <a16:creationId xmlns:a16="http://schemas.microsoft.com/office/drawing/2014/main" id="{C9D7F6A5-2850-4375-8D66-2A25FB7E6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985" y="5143279"/>
            <a:ext cx="425196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Ê-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xơn</a:t>
            </a:r>
            <a:endParaRPr kumimoji="0" lang="en-US" altLang="en-US" sz="32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160C378D-A95C-47EF-9951-EA91536D68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2345" y="1645163"/>
            <a:ext cx="806078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ngành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khoa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" name="Picture 10">
            <a:extLst>
              <a:ext uri="{FF2B5EF4-FFF2-40B4-BE49-F238E27FC236}">
                <a16:creationId xmlns:a16="http://schemas.microsoft.com/office/drawing/2014/main" id="{4CBBFAA4-8E92-4C73-8A0B-7AB1F9D6C4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806" y="1382054"/>
            <a:ext cx="2852935" cy="3724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11">
            <a:extLst>
              <a:ext uri="{FF2B5EF4-FFF2-40B4-BE49-F238E27FC236}">
                <a16:creationId xmlns:a16="http://schemas.microsoft.com/office/drawing/2014/main" id="{51485D17-3611-4856-B3A1-99409126F9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3389" y="2667000"/>
            <a:ext cx="5110891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32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M: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altLang="en-US" sz="3200" dirty="0">
              <a:solidFill>
                <a:srgbClr val="33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12">
            <a:extLst>
              <a:ext uri="{FF2B5EF4-FFF2-40B4-BE49-F238E27FC236}">
                <a16:creationId xmlns:a16="http://schemas.microsoft.com/office/drawing/2014/main" id="{5CC9DB19-B927-427D-A1C1-8AEC287D0B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3389" y="3992190"/>
            <a:ext cx="7067404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M: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endParaRPr lang="en-US" altLang="en-US" sz="3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64776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61">
            <a:extLst>
              <a:ext uri="{FF2B5EF4-FFF2-40B4-BE49-F238E27FC236}">
                <a16:creationId xmlns:a16="http://schemas.microsoft.com/office/drawing/2014/main" id="{C17E1D24-A910-4B97-B809-CB3EB819F4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510687"/>
              </p:ext>
            </p:extLst>
          </p:nvPr>
        </p:nvGraphicFramePr>
        <p:xfrm>
          <a:off x="1153633" y="1612421"/>
          <a:ext cx="9606516" cy="5001030"/>
        </p:xfrm>
        <a:graphic>
          <a:graphicData uri="http://schemas.openxmlformats.org/drawingml/2006/table">
            <a:tbl>
              <a:tblPr/>
              <a:tblGrid>
                <a:gridCol w="4779334">
                  <a:extLst>
                    <a:ext uri="{9D8B030D-6E8A-4147-A177-3AD203B41FA5}">
                      <a16:colId xmlns:a16="http://schemas.microsoft.com/office/drawing/2014/main" val="2245843253"/>
                    </a:ext>
                  </a:extLst>
                </a:gridCol>
                <a:gridCol w="4827182">
                  <a:extLst>
                    <a:ext uri="{9D8B030D-6E8A-4147-A177-3AD203B41FA5}">
                      <a16:colId xmlns:a16="http://schemas.microsoft.com/office/drawing/2014/main" val="3692493694"/>
                    </a:ext>
                  </a:extLst>
                </a:gridCol>
              </a:tblGrid>
              <a:tr h="363479"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Chỉ trí thức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Chỉ hoạt động của trí thức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8245732"/>
                  </a:ext>
                </a:extLst>
              </a:tr>
              <a:tr h="927398"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2862505"/>
                  </a:ext>
                </a:extLst>
              </a:tr>
              <a:tr h="936331"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9465880"/>
                  </a:ext>
                </a:extLst>
              </a:tr>
              <a:tr h="916825"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6848154"/>
                  </a:ext>
                </a:extLst>
              </a:tr>
              <a:tr h="916824"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0952766"/>
                  </a:ext>
                </a:extLst>
              </a:tr>
              <a:tr h="907412"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3551892"/>
                  </a:ext>
                </a:extLst>
              </a:tr>
            </a:tbl>
          </a:graphicData>
        </a:graphic>
      </p:graphicFrame>
      <p:sp>
        <p:nvSpPr>
          <p:cNvPr id="3" name="Text Box 5">
            <a:extLst>
              <a:ext uri="{FF2B5EF4-FFF2-40B4-BE49-F238E27FC236}">
                <a16:creationId xmlns:a16="http://schemas.microsoft.com/office/drawing/2014/main" id="{5DCD734D-A527-4161-B396-F0DCC96578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806" y="440250"/>
            <a:ext cx="1125532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u="sng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21, 22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ext Box 28">
            <a:hlinkClick r:id="rId3" action="ppaction://hlinksldjump"/>
            <a:extLst>
              <a:ext uri="{FF2B5EF4-FFF2-40B4-BE49-F238E27FC236}">
                <a16:creationId xmlns:a16="http://schemas.microsoft.com/office/drawing/2014/main" id="{59D6156F-D830-42D1-9CBA-CD82417FAA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9817" y="2104254"/>
            <a:ext cx="46942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altLang="en-US" sz="3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28">
            <a:hlinkClick r:id="rId3" action="ppaction://hlinksldjump"/>
            <a:extLst>
              <a:ext uri="{FF2B5EF4-FFF2-40B4-BE49-F238E27FC236}">
                <a16:creationId xmlns:a16="http://schemas.microsoft.com/office/drawing/2014/main" id="{BCC218E5-E6A9-429F-8CBB-FCFFEE889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5469" y="2104254"/>
            <a:ext cx="46942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Nghiên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khoa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altLang="en-US" sz="3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42115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>
            <a:extLst>
              <a:ext uri="{FF2B5EF4-FFF2-40B4-BE49-F238E27FC236}">
                <a16:creationId xmlns:a16="http://schemas.microsoft.com/office/drawing/2014/main" id="{9F8AFC74-057E-4D4A-BB62-EA5129F1D0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35503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70688872-C85D-4177-93F7-042CAA47D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294" y="958265"/>
            <a:ext cx="108514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khoa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20074D8F-33C8-415B-81F7-BCD9B2276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294" y="1574809"/>
            <a:ext cx="108514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ext Box 7">
            <a:extLst>
              <a:ext uri="{FF2B5EF4-FFF2-40B4-BE49-F238E27FC236}">
                <a16:creationId xmlns:a16="http://schemas.microsoft.com/office/drawing/2014/main" id="{7E2368E2-483C-4F94-B2B1-037327125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293" y="2220816"/>
            <a:ext cx="1085141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nghiên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tin,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tri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 Box 12">
            <a:extLst>
              <a:ext uri="{FF2B5EF4-FFF2-40B4-BE49-F238E27FC236}">
                <a16:creationId xmlns:a16="http://schemas.microsoft.com/office/drawing/2014/main" id="{F7ECEC70-392A-4DE8-8ABA-3485E26E0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293" y="3174923"/>
            <a:ext cx="1085141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en-US" alt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đỗ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kumimoji="0" lang="en-US" altLang="en-US" sz="28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(nay </a:t>
            </a:r>
            <a:r>
              <a:rPr kumimoji="0" lang="en-US" alt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kumimoji="0" lang="en-US" alt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4502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>
            <a:extLst>
              <a:ext uri="{FF2B5EF4-FFF2-40B4-BE49-F238E27FC236}">
                <a16:creationId xmlns:a16="http://schemas.microsoft.com/office/drawing/2014/main" id="{5A882FEA-14E7-43B5-B385-64C4C260AB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156" name="Text Box 7">
            <a:extLst>
              <a:ext uri="{FF2B5EF4-FFF2-40B4-BE49-F238E27FC236}">
                <a16:creationId xmlns:a16="http://schemas.microsoft.com/office/drawing/2014/main" id="{2EA4104E-42BA-490B-9CF8-EDE2A9BB60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638800"/>
            <a:ext cx="4991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B3316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</a:rPr>
              <a:t>Nhà thông thái Trương Vĩnh Ký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</a:rPr>
              <a:t>(1837 - 1898)</a:t>
            </a:r>
          </a:p>
        </p:txBody>
      </p:sp>
      <p:pic>
        <p:nvPicPr>
          <p:cNvPr id="49158" name="Picture 6" descr="Hình ảnh có liên quan">
            <a:extLst>
              <a:ext uri="{FF2B5EF4-FFF2-40B4-BE49-F238E27FC236}">
                <a16:creationId xmlns:a16="http://schemas.microsoft.com/office/drawing/2014/main" id="{C285506E-8E9F-4BDF-B4B0-5688462BE6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609600"/>
            <a:ext cx="3894138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>
            <a:extLst>
              <a:ext uri="{FF2B5EF4-FFF2-40B4-BE49-F238E27FC236}">
                <a16:creationId xmlns:a16="http://schemas.microsoft.com/office/drawing/2014/main" id="{783BFF58-7395-439F-A627-1EF8551E3E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788" name="Picture 4" descr="images943943_sciencer">
            <a:extLst>
              <a:ext uri="{FF2B5EF4-FFF2-40B4-BE49-F238E27FC236}">
                <a16:creationId xmlns:a16="http://schemas.microsoft.com/office/drawing/2014/main" id="{0F356A42-61B8-47F9-BBB8-2418B333F8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9313" y="762001"/>
            <a:ext cx="7924800" cy="471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8789" name="Rectangle 5">
            <a:extLst>
              <a:ext uri="{FF2B5EF4-FFF2-40B4-BE49-F238E27FC236}">
                <a16:creationId xmlns:a16="http://schemas.microsoft.com/office/drawing/2014/main" id="{72C7E98C-CC8D-4978-AF71-FB7F98FDFB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5715000"/>
            <a:ext cx="8324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</a:rPr>
              <a:t>Các nhà khoa học đang nghiên cứu trong phòng thí nghiệm.</a:t>
            </a:r>
          </a:p>
        </p:txBody>
      </p:sp>
    </p:spTree>
  </p:cSld>
  <p:clrMapOvr>
    <a:masterClrMapping/>
  </p:clrMapOvr>
  <p:transition spd="slow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E1E9C3E7-866A-424A-86C8-4010FC5C00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35503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3">
            <a:extLst>
              <a:ext uri="{FF2B5EF4-FFF2-40B4-BE49-F238E27FC236}">
                <a16:creationId xmlns:a16="http://schemas.microsoft.com/office/drawing/2014/main" id="{BDE284DB-EB94-475B-B7E3-792F3F1566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642" y="1018954"/>
            <a:ext cx="10014097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altLang="en-US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altLang="en-US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6BFEF95D-271C-445A-9879-92B30B3FE5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642" y="2223977"/>
            <a:ext cx="10014097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altLang="en-US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lang="en-US" altLang="en-US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ngành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 Box 12">
            <a:extLst>
              <a:ext uri="{FF2B5EF4-FFF2-40B4-BE49-F238E27FC236}">
                <a16:creationId xmlns:a16="http://schemas.microsoft.com/office/drawing/2014/main" id="{FED874F2-BEEF-4EEC-9D07-3CAFA5D699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642" y="3429000"/>
            <a:ext cx="1001409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ở,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cống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…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75965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>
            <a:extLst>
              <a:ext uri="{FF2B5EF4-FFF2-40B4-BE49-F238E27FC236}">
                <a16:creationId xmlns:a16="http://schemas.microsoft.com/office/drawing/2014/main" id="{940E5290-9266-40EE-9CBF-AE8FC93804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2344" name="Text Box 8">
            <a:extLst>
              <a:ext uri="{FF2B5EF4-FFF2-40B4-BE49-F238E27FC236}">
                <a16:creationId xmlns:a16="http://schemas.microsoft.com/office/drawing/2014/main" id="{9CE5DED6-0188-472B-8DE4-D9EBFCED1F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6060" y="5832389"/>
            <a:ext cx="701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B3316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dirty="0" err="1">
                <a:solidFill>
                  <a:srgbClr val="000000"/>
                </a:solidFill>
              </a:rPr>
              <a:t>Kiến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trúc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sư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đang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thiết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kế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xây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dựng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trên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mô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hình</a:t>
            </a:r>
            <a:endParaRPr lang="en-US" altLang="en-US" sz="2400" dirty="0">
              <a:solidFill>
                <a:srgbClr val="000000"/>
              </a:solidFill>
            </a:endParaRPr>
          </a:p>
        </p:txBody>
      </p:sp>
      <p:pic>
        <p:nvPicPr>
          <p:cNvPr id="5" name="Picture 7" descr="Hình ảnh có liên quan">
            <a:extLst>
              <a:ext uri="{FF2B5EF4-FFF2-40B4-BE49-F238E27FC236}">
                <a16:creationId xmlns:a16="http://schemas.microsoft.com/office/drawing/2014/main" id="{F1E1ABBF-C213-4C50-B207-97ADA65FC1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438" y="716692"/>
            <a:ext cx="8297562" cy="4769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zoom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3|7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3|11.2|5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|5.1|8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5|6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|42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|5.8|24.6|8.8|3.1|5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670</Words>
  <Application>Microsoft Office PowerPoint</Application>
  <PresentationFormat>Widescreen</PresentationFormat>
  <Paragraphs>54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Calibri Light</vt:lpstr>
      <vt:lpstr>Tahoma</vt:lpstr>
      <vt:lpstr>Times New Roman</vt:lpstr>
      <vt:lpstr>Wingdings</vt:lpstr>
      <vt:lpstr>Office Theme</vt:lpstr>
      <vt:lpstr>Blends</vt:lpstr>
      <vt:lpstr>Photo Editor Photo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TUONG VY</dc:creator>
  <cp:lastModifiedBy>TUONG VY</cp:lastModifiedBy>
  <cp:revision>9</cp:revision>
  <dcterms:created xsi:type="dcterms:W3CDTF">2020-03-27T07:26:39Z</dcterms:created>
  <dcterms:modified xsi:type="dcterms:W3CDTF">2020-05-10T03:21:24Z</dcterms:modified>
</cp:coreProperties>
</file>